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558" y="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1/13/2015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1/13/2015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1/13/2015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1/13/2015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1/13/2015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1/13/2015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1/13/2015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1/13/2015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1/13/2015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1/13/2015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1/13/2015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1/13/2015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206060" y="173756"/>
            <a:ext cx="8785539" cy="923330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540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Wednesday" panose="02000603000000000000" pitchFamily="2" charset="0"/>
                <a:ea typeface="Wednesday" panose="02000603000000000000" pitchFamily="2" charset="0"/>
              </a:rPr>
              <a:t>C’est </a:t>
            </a:r>
            <a:r>
              <a:rPr lang="fr-FR" sz="540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Wednesday" panose="02000603000000000000" pitchFamily="2" charset="0"/>
                <a:ea typeface="Wednesday" panose="02000603000000000000" pitchFamily="2" charset="0"/>
              </a:rPr>
              <a:t>mardi</a:t>
            </a:r>
            <a:r>
              <a:rPr lang="fr-FR" sz="5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Wednesday" panose="02000603000000000000" pitchFamily="2" charset="0"/>
                <a:ea typeface="Wednesday" panose="02000603000000000000" pitchFamily="2" charset="0"/>
              </a:rPr>
              <a:t>, le </a:t>
            </a:r>
            <a:r>
              <a:rPr lang="fr-FR" sz="5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Wednesday" panose="02000603000000000000" pitchFamily="2" charset="0"/>
                <a:ea typeface="Wednesday" panose="02000603000000000000" pitchFamily="2" charset="0"/>
              </a:rPr>
              <a:t>13 </a:t>
            </a:r>
            <a:r>
              <a:rPr lang="fr-FR" sz="5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Wednesday" panose="02000603000000000000" pitchFamily="2" charset="0"/>
                <a:ea typeface="Wednesday" panose="02000603000000000000" pitchFamily="2" charset="0"/>
              </a:rPr>
              <a:t>janvier</a:t>
            </a:r>
            <a:endParaRPr lang="fr-FR" sz="4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Wednesday" panose="02000603000000000000" pitchFamily="2" charset="0"/>
              <a:ea typeface="Wednesday" panose="02000603000000000000" pitchFamily="2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43807" y="1611304"/>
            <a:ext cx="8458200" cy="64633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b="1" dirty="0" smtClean="0">
                <a:latin typeface="CaliBrush" panose="02000500000000000000" pitchFamily="2" charset="0"/>
              </a:rPr>
              <a:t>Objectifs – </a:t>
            </a:r>
            <a:r>
              <a:rPr lang="fr-FR" sz="3600" dirty="0" err="1" smtClean="0">
                <a:latin typeface="CaliBrush" panose="02000500000000000000" pitchFamily="2" charset="0"/>
              </a:rPr>
              <a:t>you</a:t>
            </a:r>
            <a:r>
              <a:rPr lang="fr-FR" sz="3600" dirty="0" smtClean="0">
                <a:latin typeface="CaliBrush" panose="02000500000000000000" pitchFamily="2" charset="0"/>
              </a:rPr>
              <a:t> </a:t>
            </a:r>
            <a:r>
              <a:rPr lang="fr-FR" sz="3600" dirty="0" err="1" smtClean="0">
                <a:latin typeface="CaliBrush" panose="02000500000000000000" pitchFamily="2" charset="0"/>
              </a:rPr>
              <a:t>will</a:t>
            </a:r>
            <a:r>
              <a:rPr lang="fr-FR" sz="3600" dirty="0" smtClean="0">
                <a:latin typeface="CaliBrush" panose="02000500000000000000" pitchFamily="2" charset="0"/>
              </a:rPr>
              <a:t> </a:t>
            </a:r>
            <a:r>
              <a:rPr lang="fr-FR" sz="3600" dirty="0" err="1" smtClean="0">
                <a:latin typeface="CaliBrush" panose="02000500000000000000" pitchFamily="2" charset="0"/>
              </a:rPr>
              <a:t>be</a:t>
            </a:r>
            <a:r>
              <a:rPr lang="fr-FR" sz="3600" dirty="0" smtClean="0">
                <a:latin typeface="CaliBrush" panose="02000500000000000000" pitchFamily="2" charset="0"/>
              </a:rPr>
              <a:t> able to:</a:t>
            </a:r>
            <a:endParaRPr lang="fr-FR" sz="3600" dirty="0">
              <a:latin typeface="CaliBrush" panose="02000500000000000000" pitchFamily="2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28352" y="3124200"/>
            <a:ext cx="8740953" cy="584775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3200" dirty="0" smtClean="0">
                <a:latin typeface="Toonish" pitchFamily="2" charset="0"/>
                <a:ea typeface="Toonish" pitchFamily="2" charset="0"/>
              </a:rPr>
              <a:t>1. Identify parts of the body</a:t>
            </a:r>
            <a:endParaRPr lang="en-US" sz="3200" dirty="0">
              <a:latin typeface="Toonish" pitchFamily="2" charset="0"/>
              <a:ea typeface="Toonish" pitchFamily="2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50646" y="4284749"/>
            <a:ext cx="8740953" cy="584775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3200" dirty="0" smtClean="0">
                <a:latin typeface="Toonish" pitchFamily="2" charset="0"/>
                <a:ea typeface="Toonish" pitchFamily="2" charset="0"/>
              </a:rPr>
              <a:t>2. Describe symptoms</a:t>
            </a:r>
            <a:endParaRPr lang="en-US" sz="3200" dirty="0">
              <a:latin typeface="Toonish" pitchFamily="2" charset="0"/>
              <a:ea typeface="Toonish" pitchFamily="2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72940" y="5445298"/>
            <a:ext cx="8740953" cy="584775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3200" dirty="0" smtClean="0">
                <a:latin typeface="Toonish" pitchFamily="2" charset="0"/>
                <a:ea typeface="Toonish" pitchFamily="2" charset="0"/>
              </a:rPr>
              <a:t>3. Inquire about someone’s health</a:t>
            </a:r>
            <a:endParaRPr lang="en-US" sz="3200" dirty="0">
              <a:latin typeface="Toonish" pitchFamily="2" charset="0"/>
              <a:ea typeface="Toonish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426</TotalTime>
  <Words>31</Words>
  <Application>Microsoft Office PowerPoint</Application>
  <PresentationFormat>On-screen Show (4:3)</PresentationFormat>
  <Paragraphs>5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Arial</vt:lpstr>
      <vt:lpstr>Calibri</vt:lpstr>
      <vt:lpstr>CaliBrush</vt:lpstr>
      <vt:lpstr>Toonish</vt:lpstr>
      <vt:lpstr>Wednesday</vt:lpstr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120</cp:revision>
  <dcterms:created xsi:type="dcterms:W3CDTF">2011-09-14T23:22:57Z</dcterms:created>
  <dcterms:modified xsi:type="dcterms:W3CDTF">2015-01-13T17:48:00Z</dcterms:modified>
</cp:coreProperties>
</file>